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4F0-9D00-E875-5C2E-3FE91E14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9AE84-FB3D-71FD-4517-DCDC2ED1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B665-4E24-49B6-B25E-8DDA2A0C1A55}" type="datetimeFigureOut">
              <a:rPr lang="en-US" smtClean="0"/>
              <a:t>03/28/2024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2B3AA-A227-6E52-4F9A-DC99988E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3805A-10A6-0FEF-8EDD-AD41D13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0B9B-61C3-4872-871B-5BF55742F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7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A5524-4001-2594-B6A8-E798050C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C0BBB-C7CA-69F1-FE0D-66BEB8A24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4439C-A4A7-96BD-B454-B64E31BDF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CB665-4E24-49B6-B25E-8DDA2A0C1A55}" type="datetimeFigureOut">
              <a:rPr lang="en-US" smtClean="0"/>
              <a:t>03/28/2024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257C5-32EC-BF75-BDB4-AB29E0719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8042F-ABEC-7F80-BFBC-8F6C99CF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80B9B-61C3-4872-871B-5BF55742F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1A5B5C-9A58-E6D1-25BC-D1B8216E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BD8DA-368A-29F7-0AEC-BC62E0A71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8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478E76-AE4B-A0F8-4894-EB1CDD1E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3. Lời gọi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FC43E-9303-3D72-63C7-12D525C1A2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850A66-BA76-1EA9-AA00-D14E2656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3. Lời gọi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55F04-68E4-893E-1DBB-9787F0528E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2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F8C279-9051-6370-4909-DCF95B60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3. Lời gọi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B97A5-F6CC-99F2-82EB-7DC4F70368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9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38C122-8A23-94D6-C783-7F7AF996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4. Sử dụng biến trong thủ tục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8F8B6-6037-5B84-91F9-EE6F14063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2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A8E26B-941A-A285-C91B-A9AFDAA44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59444-2D2E-F44D-97D2-A6EA614975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08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663897-44CC-251D-75F0-52EBA7F0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Giá trị trả về của tham số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400E8-26CE-B30D-6961-5DC1049173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068A4D-AC8C-B3A6-ACD0-9B3F6077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04095-E781-1898-0632-F7B8FF124A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1410CC-0530-7220-F443-99B1E9F5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B9D5B-57AC-EF78-5ACC-BD205AAD3E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7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0F7295-B67A-66FD-D9AE-1AF31785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2B63-16EB-05BA-399A-EDA3231CB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6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4AD5E9-EEB7-F22B-CDF5-E916C7C5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001C4-F8E2-F1E8-1273-80246AC36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3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DC5BD2-CFB8-AD51-90BB-5E9555A7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5</a:t>
            </a:r>
            <a:endParaRPr lang="en-US" sz="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B955D-3BFD-9179-FF99-661F0D3A7A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83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A2F66C-107D-A9DB-C7B9-C2BA088A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5B938-944A-9D0C-B3C5-1B76FD23F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02360A-8B39-6442-6B8A-2C23EC6F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3CD94-BD66-33AD-45DE-9BB05F4D07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58BA41-6624-94EB-BC1D-0BDAD148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D6216-F57C-426F-2642-1D6CE63ADD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0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F10983-789E-1422-CFAC-6E62EAF4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A7C97-AF96-B0FF-D88D-B9BD207F75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8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6C50BE-0918-AC22-3D76-2C63F3AE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Tham số với giá trị mặc định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1990F-0E02-D0BE-4F3A-230B3CF14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0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E9B9C2-DA7E-91B3-F48A-BBA4F810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Tham số với giá trị mặc định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049C6-5C61-2580-61B4-029A76ABA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8DDC15-2515-1CCE-7508-FA519899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7. Sửa đổi thủ tục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81620-35AF-1FB6-66F8-D033BEB654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F5D530-5D54-6098-D44B-FF2DCD61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7. Sửa đổi thủ tục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0DB11-9915-FC8A-3C3C-739E93E11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89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E74B63-C169-77F1-ADF8-07F6C188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8. Xem nội dung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26D43-E697-1962-3F5E-5970D0073B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5F732B-EC8C-900D-7CEA-18297168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9. Xoá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8A57B-5388-50A6-F354-A1BE250C2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0DC32C-0140-BCD8-D64D-6A41E47F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C32B5-A40D-878B-7679-8F84F4E80B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06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1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2EA6F9-A4E1-AFB7-E99A-B189A1BA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938C5-AA30-BD8A-7D4B-EC7AD92228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E44148-E17B-AFE1-87C1-1EDBDFD4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12123-78CF-98F6-16CA-FDCA7B0791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49F8CE-A5C3-963D-0FA3-4BA0BD2C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6AF2A-F897-2BC1-18A9-EDD1E14C2C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2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B69A79-2298-1B51-E801-B639466A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2. Tạo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94EB-33AE-1889-632F-22F4959786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7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72231C-C5BC-5F45-743F-0DF14C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2. Tạo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EE9A1-D871-B60E-6856-E9D98E287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9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CB71C5-9FE1-B252-D3D7-3B06BF0F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2. Tạo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30C47-485D-4A06-676E-554D44CB7D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8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On-screen Show (4:3)</PresentationFormat>
  <Paragraphs>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BÀI 5</vt:lpstr>
      <vt:lpstr>NỘI DUNG CHÍNH</vt:lpstr>
      <vt:lpstr>1. Tổng quan về thủ tục</vt:lpstr>
      <vt:lpstr>1. Tổng quan về thủ tục</vt:lpstr>
      <vt:lpstr>1. Tổng quan về thủ tục</vt:lpstr>
      <vt:lpstr>2. Tạo thủ tục lưu trữ</vt:lpstr>
      <vt:lpstr>2. Tạo thủ tục lưu trữ</vt:lpstr>
      <vt:lpstr>2. Tạo thủ tục lưu trữ</vt:lpstr>
      <vt:lpstr>3. Lời gọi thủ tục lưu trữ</vt:lpstr>
      <vt:lpstr>3. Lời gọi thủ tục lưu trữ</vt:lpstr>
      <vt:lpstr>3. Lời gọi thủ tục lưu trữ</vt:lpstr>
      <vt:lpstr>4. Sử dụng biến trong thủ tục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6. Tham số với giá trị mặc định</vt:lpstr>
      <vt:lpstr>6. Tham số với giá trị mặc định</vt:lpstr>
      <vt:lpstr>7. Sửa đổi thủ tục</vt:lpstr>
      <vt:lpstr>7. Sửa đổi thủ tục</vt:lpstr>
      <vt:lpstr>8. Xem nội dung thủ tục</vt:lpstr>
      <vt:lpstr>9. Xoá thủ tục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2024-03-28T03:11:04Z</dcterms:created>
  <dcterms:modified xsi:type="dcterms:W3CDTF">2024-03-28T03:11:44Z</dcterms:modified>
</cp:coreProperties>
</file>